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9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67" d="100"/>
          <a:sy n="67" d="100"/>
        </p:scale>
        <p:origin x="60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B4827-16FD-4704-9E01-C9C985A9270C}" type="datetimeFigureOut">
              <a:rPr lang="nl-NL" smtClean="0"/>
              <a:t>7-12-2017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EB837-8E5C-418B-A709-7DD7A6192F7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531767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en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B4827-16FD-4704-9E01-C9C985A9270C}" type="datetimeFigureOut">
              <a:rPr lang="nl-NL" smtClean="0"/>
              <a:t>7-12-2017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EB837-8E5C-418B-A709-7DD7A6192F7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692581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eraat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B4827-16FD-4704-9E01-C9C985A9270C}" type="datetimeFigureOut">
              <a:rPr lang="nl-NL" smtClean="0"/>
              <a:t>7-12-2017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EB837-8E5C-418B-A709-7DD7A6192F76}" type="slidenum">
              <a:rPr lang="nl-NL" smtClean="0"/>
              <a:t>‹nr.›</a:t>
            </a:fld>
            <a:endParaRPr lang="nl-NL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390398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amkaart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B4827-16FD-4704-9E01-C9C985A9270C}" type="datetimeFigureOut">
              <a:rPr lang="nl-NL" smtClean="0"/>
              <a:t>7-12-2017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EB837-8E5C-418B-A709-7DD7A6192F7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9178380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fferte naamkaart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B4827-16FD-4704-9E01-C9C985A9270C}" type="datetimeFigureOut">
              <a:rPr lang="nl-NL" smtClean="0"/>
              <a:t>7-12-2017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EB837-8E5C-418B-A709-7DD7A6192F76}" type="slidenum">
              <a:rPr lang="nl-NL" smtClean="0"/>
              <a:t>‹nr.›</a:t>
            </a:fld>
            <a:endParaRPr lang="nl-NL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1708303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Waar of onwa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B4827-16FD-4704-9E01-C9C985A9270C}" type="datetimeFigureOut">
              <a:rPr lang="nl-NL" smtClean="0"/>
              <a:t>7-12-2017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EB837-8E5C-418B-A709-7DD7A6192F7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1525356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B4827-16FD-4704-9E01-C9C985A9270C}" type="datetimeFigureOut">
              <a:rPr lang="nl-NL" smtClean="0"/>
              <a:t>7-12-2017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EB837-8E5C-418B-A709-7DD7A6192F7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4121376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B4827-16FD-4704-9E01-C9C985A9270C}" type="datetimeFigureOut">
              <a:rPr lang="nl-NL" smtClean="0"/>
              <a:t>7-12-2017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EB837-8E5C-418B-A709-7DD7A6192F7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230625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B4827-16FD-4704-9E01-C9C985A9270C}" type="datetimeFigureOut">
              <a:rPr lang="nl-NL" smtClean="0"/>
              <a:t>7-12-2017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EB837-8E5C-418B-A709-7DD7A6192F7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635694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B4827-16FD-4704-9E01-C9C985A9270C}" type="datetimeFigureOut">
              <a:rPr lang="nl-NL" smtClean="0"/>
              <a:t>7-12-2017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EB837-8E5C-418B-A709-7DD7A6192F7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375725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B4827-16FD-4704-9E01-C9C985A9270C}" type="datetimeFigureOut">
              <a:rPr lang="nl-NL" smtClean="0"/>
              <a:t>7-12-2017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EB837-8E5C-418B-A709-7DD7A6192F7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184738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B4827-16FD-4704-9E01-C9C985A9270C}" type="datetimeFigureOut">
              <a:rPr lang="nl-NL" smtClean="0"/>
              <a:t>7-12-2017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EB837-8E5C-418B-A709-7DD7A6192F7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471065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B4827-16FD-4704-9E01-C9C985A9270C}" type="datetimeFigureOut">
              <a:rPr lang="nl-NL" smtClean="0"/>
              <a:t>7-12-2017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EB837-8E5C-418B-A709-7DD7A6192F7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563314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B4827-16FD-4704-9E01-C9C985A9270C}" type="datetimeFigureOut">
              <a:rPr lang="nl-NL" smtClean="0"/>
              <a:t>7-12-2017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EB837-8E5C-418B-A709-7DD7A6192F7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23199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B4827-16FD-4704-9E01-C9C985A9270C}" type="datetimeFigureOut">
              <a:rPr lang="nl-NL" smtClean="0"/>
              <a:t>7-12-2017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EB837-8E5C-418B-A709-7DD7A6192F7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018493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EB837-8E5C-418B-A709-7DD7A6192F76}" type="slidenum">
              <a:rPr lang="nl-NL" smtClean="0"/>
              <a:t>‹nr.›</a:t>
            </a:fld>
            <a:endParaRPr lang="nl-NL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B4827-16FD-4704-9E01-C9C985A9270C}" type="datetimeFigureOut">
              <a:rPr lang="nl-NL" smtClean="0"/>
              <a:t>7-12-2017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908442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2B4827-16FD-4704-9E01-C9C985A9270C}" type="datetimeFigureOut">
              <a:rPr lang="nl-NL" smtClean="0"/>
              <a:t>7-12-2017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C33EB837-8E5C-418B-A709-7DD7A6192F7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454803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0" r:id="rId1"/>
    <p:sldLayoutId id="2147483851" r:id="rId2"/>
    <p:sldLayoutId id="2147483852" r:id="rId3"/>
    <p:sldLayoutId id="2147483853" r:id="rId4"/>
    <p:sldLayoutId id="2147483854" r:id="rId5"/>
    <p:sldLayoutId id="2147483855" r:id="rId6"/>
    <p:sldLayoutId id="2147483856" r:id="rId7"/>
    <p:sldLayoutId id="2147483857" r:id="rId8"/>
    <p:sldLayoutId id="2147483858" r:id="rId9"/>
    <p:sldLayoutId id="2147483859" r:id="rId10"/>
    <p:sldLayoutId id="2147483860" r:id="rId11"/>
    <p:sldLayoutId id="2147483861" r:id="rId12"/>
    <p:sldLayoutId id="2147483862" r:id="rId13"/>
    <p:sldLayoutId id="2147483863" r:id="rId14"/>
    <p:sldLayoutId id="2147483864" r:id="rId15"/>
    <p:sldLayoutId id="2147483865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2jCQWRUaY74&amp;t=13s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OH1ExqzXEXc&amp;t=5s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BAB6546-5408-499E-92FC-7A241C27D26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193582" y="1782698"/>
            <a:ext cx="7766936" cy="1646302"/>
          </a:xfrm>
        </p:spPr>
        <p:txBody>
          <a:bodyPr/>
          <a:lstStyle/>
          <a:p>
            <a:r>
              <a:rPr lang="nl-NL" dirty="0"/>
              <a:t>De Beeld bril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709A2DFF-81F2-4800-8266-BFAF43B7682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1163305" y="3654323"/>
            <a:ext cx="7766936" cy="1096899"/>
          </a:xfrm>
        </p:spPr>
        <p:txBody>
          <a:bodyPr/>
          <a:lstStyle/>
          <a:p>
            <a:r>
              <a:rPr lang="nl-NL" dirty="0"/>
              <a:t>Anne, </a:t>
            </a:r>
            <a:r>
              <a:rPr lang="nl-NL" dirty="0" err="1"/>
              <a:t>Auki</a:t>
            </a:r>
            <a:r>
              <a:rPr lang="nl-NL" dirty="0"/>
              <a:t>, Merel, Annelieke</a:t>
            </a:r>
          </a:p>
        </p:txBody>
      </p:sp>
    </p:spTree>
    <p:extLst>
      <p:ext uri="{BB962C8B-B14F-4D97-AF65-F5344CB8AC3E}">
        <p14:creationId xmlns:p14="http://schemas.microsoft.com/office/powerpoint/2010/main" val="25988552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6FB03D2-5FE1-407B-B39E-26390C90A9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	Inhoudsopgave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9BD0A118-1A56-4FC2-A422-3A1B5CC11F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Wat is onze visie?</a:t>
            </a:r>
          </a:p>
          <a:p>
            <a:r>
              <a:rPr lang="nl-NL" dirty="0"/>
              <a:t>Waarom hebben wij dit bedacht?</a:t>
            </a:r>
          </a:p>
          <a:p>
            <a:r>
              <a:rPr lang="nl-NL" dirty="0"/>
              <a:t>Voor welke mensen is dit bedoeld?</a:t>
            </a:r>
          </a:p>
          <a:p>
            <a:r>
              <a:rPr lang="nl-NL" dirty="0"/>
              <a:t>Wat is het nadeel?</a:t>
            </a:r>
          </a:p>
          <a:p>
            <a:r>
              <a:rPr lang="nl-NL" dirty="0"/>
              <a:t>Wat is het voordeel?</a:t>
            </a:r>
          </a:p>
          <a:p>
            <a:r>
              <a:rPr lang="nl-NL" dirty="0"/>
              <a:t>Hoe werkt het?</a:t>
            </a:r>
          </a:p>
          <a:p>
            <a:endParaRPr lang="nl-NL" dirty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0686769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1550F40C-6757-4D39-A9E4-47CB10B301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/>
              <a:t>	‘Wij vinden het van belang dat iedereen zich op zijn eigen manier kan uiten’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>
                <a:hlinkClick r:id="rId2"/>
              </a:rPr>
              <a:t>https://www.youtube.com/watch?v=2jCQWRUaY74&amp;t=13s</a:t>
            </a:r>
            <a:endParaRPr lang="nl-NL" dirty="0"/>
          </a:p>
          <a:p>
            <a:pPr marL="0" indent="0">
              <a:buNone/>
            </a:pPr>
            <a:endParaRPr lang="nl-NL" dirty="0"/>
          </a:p>
        </p:txBody>
      </p:sp>
      <p:sp>
        <p:nvSpPr>
          <p:cNvPr id="5" name="Titel 4">
            <a:extLst>
              <a:ext uri="{FF2B5EF4-FFF2-40B4-BE49-F238E27FC236}">
                <a16:creationId xmlns:a16="http://schemas.microsoft.com/office/drawing/2014/main" id="{8ADB5D63-6FDD-45F2-85CE-2D600EC740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Visie</a:t>
            </a:r>
          </a:p>
        </p:txBody>
      </p:sp>
    </p:spTree>
    <p:extLst>
      <p:ext uri="{BB962C8B-B14F-4D97-AF65-F5344CB8AC3E}">
        <p14:creationId xmlns:p14="http://schemas.microsoft.com/office/powerpoint/2010/main" val="29016971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A27C06F-E8DB-4EA2-8F4B-C7B052BC81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Waarom hebben wij dit bedacht?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97ED28A5-25BC-4331-9523-6D2230339E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Voorbeeld </a:t>
            </a:r>
          </a:p>
          <a:p>
            <a:endParaRPr lang="nl-NL" dirty="0"/>
          </a:p>
          <a:p>
            <a:r>
              <a:rPr lang="nl-NL" dirty="0"/>
              <a:t>Moeite met uiten</a:t>
            </a:r>
          </a:p>
          <a:p>
            <a:pPr marL="0" indent="0">
              <a:buNone/>
            </a:pPr>
            <a:endParaRPr lang="nl-NL" dirty="0"/>
          </a:p>
          <a:p>
            <a:r>
              <a:rPr lang="nl-NL" dirty="0"/>
              <a:t>Verwarring</a:t>
            </a:r>
          </a:p>
          <a:p>
            <a:pPr marL="0" indent="0">
              <a:buNone/>
            </a:pPr>
            <a:endParaRPr lang="nl-NL" dirty="0"/>
          </a:p>
          <a:p>
            <a:r>
              <a:rPr lang="nl-NL" dirty="0"/>
              <a:t>Visualiseren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1495871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Afbeelding 4" descr="Afbeelding met tekst&#10;&#10;Beschrijving is gegenereerd met zeer hoge betrouwbaarheid">
            <a:extLst>
              <a:ext uri="{FF2B5EF4-FFF2-40B4-BE49-F238E27FC236}">
                <a16:creationId xmlns:a16="http://schemas.microsoft.com/office/drawing/2014/main" id="{0027099F-4B0A-4B21-A1E8-CB791C43C7D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3323" y="1270000"/>
            <a:ext cx="5467504" cy="3895595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8A20A604-65D8-4587-A827-B4611E6252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 anchor="t">
            <a:normAutofit/>
          </a:bodyPr>
          <a:lstStyle/>
          <a:p>
            <a:r>
              <a:rPr lang="nl-NL"/>
              <a:t>Voor welke mensen is het bedoeld?</a:t>
            </a:r>
            <a:endParaRPr lang="nl-NL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B161ADF0-D17B-4FAB-B164-F0BB74C239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60589"/>
            <a:ext cx="3957349" cy="3749323"/>
          </a:xfrm>
        </p:spPr>
        <p:txBody>
          <a:bodyPr>
            <a:normAutofit/>
          </a:bodyPr>
          <a:lstStyle/>
          <a:p>
            <a:r>
              <a:rPr lang="nl-NL" dirty="0"/>
              <a:t>Afasie</a:t>
            </a:r>
          </a:p>
          <a:p>
            <a:r>
              <a:rPr lang="nl-NL" dirty="0"/>
              <a:t>Taalstoornis</a:t>
            </a:r>
          </a:p>
          <a:p>
            <a:r>
              <a:rPr lang="nl-NL" dirty="0"/>
              <a:t>Linkerhersenhelft</a:t>
            </a:r>
          </a:p>
          <a:p>
            <a:r>
              <a:rPr lang="nl-NL" dirty="0"/>
              <a:t>Beschadiging</a:t>
            </a:r>
          </a:p>
          <a:p>
            <a:r>
              <a:rPr lang="nl-NL" dirty="0"/>
              <a:t>Communiceren </a:t>
            </a:r>
          </a:p>
          <a:p>
            <a:endParaRPr lang="nl-NL" dirty="0"/>
          </a:p>
          <a:p>
            <a:endParaRPr lang="nl-NL" dirty="0"/>
          </a:p>
        </p:txBody>
      </p:sp>
      <p:sp>
        <p:nvSpPr>
          <p:cNvPr id="6" name="Rechthoek 5">
            <a:extLst>
              <a:ext uri="{FF2B5EF4-FFF2-40B4-BE49-F238E27FC236}">
                <a16:creationId xmlns:a16="http://schemas.microsoft.com/office/drawing/2014/main" id="{D7E8F709-D198-4ABB-84C6-820DDED6174C}"/>
              </a:ext>
            </a:extLst>
          </p:cNvPr>
          <p:cNvSpPr/>
          <p:nvPr/>
        </p:nvSpPr>
        <p:spPr>
          <a:xfrm>
            <a:off x="895350" y="5493770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nl-NL" dirty="0">
                <a:hlinkClick r:id="rId3"/>
              </a:rPr>
              <a:t>https://www.youtube.com/watch?v=OH1ExqzXEXc&amp;t=5s</a:t>
            </a:r>
            <a:r>
              <a:rPr lang="nl-NL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5281944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5AE47D2-7541-4A78-B5F5-A88701F40B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Wat is het nadeel?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C41425E9-C0F4-4BCE-8966-45E49A96DA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Kapot gaan</a:t>
            </a:r>
          </a:p>
          <a:p>
            <a:r>
              <a:rPr lang="nl-NL" dirty="0"/>
              <a:t>Kwijt raken</a:t>
            </a:r>
          </a:p>
          <a:p>
            <a:r>
              <a:rPr lang="nl-NL" dirty="0"/>
              <a:t>Technische  mankementen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1025247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D855E3B-1165-40AD-A7E4-358287EC90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Wat is het voordeel?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1F884CB7-E93F-4B3A-AFBD-A09B5AABD3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Uiten</a:t>
            </a:r>
          </a:p>
          <a:p>
            <a:r>
              <a:rPr lang="nl-NL" dirty="0"/>
              <a:t>Begrijpen</a:t>
            </a:r>
          </a:p>
          <a:p>
            <a:r>
              <a:rPr lang="nl-NL" dirty="0"/>
              <a:t>Sterkte</a:t>
            </a:r>
          </a:p>
          <a:p>
            <a:r>
              <a:rPr lang="nl-NL" dirty="0"/>
              <a:t>Makkelijker </a:t>
            </a:r>
          </a:p>
        </p:txBody>
      </p:sp>
    </p:spTree>
    <p:extLst>
      <p:ext uri="{BB962C8B-B14F-4D97-AF65-F5344CB8AC3E}">
        <p14:creationId xmlns:p14="http://schemas.microsoft.com/office/powerpoint/2010/main" val="40022466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Tijdelijke aanduiding voor inhoud 8">
            <a:extLst>
              <a:ext uri="{FF2B5EF4-FFF2-40B4-BE49-F238E27FC236}">
                <a16:creationId xmlns:a16="http://schemas.microsoft.com/office/drawing/2014/main" id="{084E04AB-38D8-467B-A095-9074F7533B7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54035" y="1795910"/>
            <a:ext cx="4602747" cy="2761648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2D808CBA-4287-47CD-81A0-D22F0CA53C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6746" y="609600"/>
            <a:ext cx="3729076" cy="1320800"/>
          </a:xfrm>
        </p:spPr>
        <p:txBody>
          <a:bodyPr anchor="ctr">
            <a:normAutofit/>
          </a:bodyPr>
          <a:lstStyle/>
          <a:p>
            <a:r>
              <a:rPr lang="nl-NL" dirty="0"/>
              <a:t>Hoe werkt het?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>
          <a:xfrm>
            <a:off x="685167" y="2160589"/>
            <a:ext cx="3720916" cy="3560733"/>
          </a:xfrm>
        </p:spPr>
        <p:txBody>
          <a:bodyPr>
            <a:normAutofit/>
          </a:bodyPr>
          <a:lstStyle/>
          <a:p>
            <a:r>
              <a:rPr lang="en-US" dirty="0"/>
              <a:t>129,95</a:t>
            </a:r>
          </a:p>
          <a:p>
            <a:r>
              <a:rPr lang="en-US" dirty="0" err="1"/>
              <a:t>Elektrische</a:t>
            </a:r>
            <a:r>
              <a:rPr lang="en-US" dirty="0"/>
              <a:t> </a:t>
            </a:r>
            <a:r>
              <a:rPr lang="en-US" dirty="0" err="1"/>
              <a:t>prikkel</a:t>
            </a:r>
            <a:endParaRPr lang="en-US" dirty="0"/>
          </a:p>
          <a:p>
            <a:r>
              <a:rPr lang="en-US" dirty="0" err="1"/>
              <a:t>Temporaal</a:t>
            </a:r>
            <a:r>
              <a:rPr lang="en-US" dirty="0"/>
              <a:t> </a:t>
            </a:r>
            <a:r>
              <a:rPr lang="en-US" dirty="0" err="1"/>
              <a:t>kwab</a:t>
            </a:r>
            <a:endParaRPr lang="en-US" dirty="0"/>
          </a:p>
          <a:p>
            <a:r>
              <a:rPr lang="en-US" dirty="0"/>
              <a:t>Beamer </a:t>
            </a:r>
          </a:p>
          <a:p>
            <a:r>
              <a:rPr lang="en-US" dirty="0" err="1"/>
              <a:t>Verschillende</a:t>
            </a:r>
            <a:r>
              <a:rPr lang="en-US" dirty="0"/>
              <a:t> </a:t>
            </a:r>
            <a:r>
              <a:rPr lang="en-US" dirty="0" err="1"/>
              <a:t>printen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03207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760EC63-C013-4407-AC92-5D3A2179CA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Vragen?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3E28F564-5615-46CD-99E2-3261EB409F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90364069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Oranjerood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64</TotalTime>
  <Words>118</Words>
  <Application>Microsoft Office PowerPoint</Application>
  <PresentationFormat>Breedbeeld</PresentationFormat>
  <Paragraphs>49</Paragraphs>
  <Slides>9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9</vt:i4>
      </vt:variant>
    </vt:vector>
  </HeadingPairs>
  <TitlesOfParts>
    <vt:vector size="13" baseType="lpstr">
      <vt:lpstr>Arial</vt:lpstr>
      <vt:lpstr>Trebuchet MS</vt:lpstr>
      <vt:lpstr>Wingdings 3</vt:lpstr>
      <vt:lpstr>Facet</vt:lpstr>
      <vt:lpstr>De Beeld bril</vt:lpstr>
      <vt:lpstr> Inhoudsopgave</vt:lpstr>
      <vt:lpstr>Visie</vt:lpstr>
      <vt:lpstr>Waarom hebben wij dit bedacht?</vt:lpstr>
      <vt:lpstr>Voor welke mensen is het bedoeld?</vt:lpstr>
      <vt:lpstr>Wat is het nadeel?</vt:lpstr>
      <vt:lpstr>Wat is het voordeel?</vt:lpstr>
      <vt:lpstr>Hoe werkt het?</vt:lpstr>
      <vt:lpstr>Vragen?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 Beeld bril</dc:title>
  <dc:creator>Anne van Alphen</dc:creator>
  <cp:lastModifiedBy>Anne van Alphen</cp:lastModifiedBy>
  <cp:revision>7</cp:revision>
  <dcterms:created xsi:type="dcterms:W3CDTF">2017-12-07T08:18:49Z</dcterms:created>
  <dcterms:modified xsi:type="dcterms:W3CDTF">2017-12-07T09:23:42Z</dcterms:modified>
</cp:coreProperties>
</file>